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9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CC710FE-AE3E-3D41-8D83-F41B4B63E54A}" type="datetimeFigureOut">
              <a:rPr lang="sv-SE" smtClean="0"/>
              <a:pPr/>
              <a:t>5/5/11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74BD8C4-2419-DB4C-8AD9-EB7E384B89E0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 smtClean="0"/>
              <a:t>Stem</a:t>
            </a:r>
            <a:r>
              <a:rPr lang="sv-SE" dirty="0" smtClean="0"/>
              <a:t> cells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basic</a:t>
            </a:r>
            <a:r>
              <a:rPr lang="sv-SE" dirty="0" smtClean="0"/>
              <a:t> </a:t>
            </a:r>
            <a:r>
              <a:rPr lang="sv-SE" dirty="0" err="1" smtClean="0"/>
              <a:t>overview</a:t>
            </a:r>
            <a:endParaRPr lang="sv-S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Stem</a:t>
            </a:r>
            <a:r>
              <a:rPr lang="sv-SE" dirty="0" smtClean="0"/>
              <a:t> cells – </a:t>
            </a:r>
            <a:r>
              <a:rPr lang="sv-SE" dirty="0" err="1" smtClean="0"/>
              <a:t>What</a:t>
            </a:r>
            <a:r>
              <a:rPr lang="sv-SE" dirty="0" smtClean="0"/>
              <a:t> is it?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err="1" smtClean="0"/>
              <a:t>Stem</a:t>
            </a:r>
            <a:r>
              <a:rPr lang="sv-SE" dirty="0" smtClean="0"/>
              <a:t> cells are cells that </a:t>
            </a:r>
            <a:r>
              <a:rPr lang="sv-SE" dirty="0" err="1" smtClean="0"/>
              <a:t>can</a:t>
            </a:r>
            <a:r>
              <a:rPr lang="sv-SE" dirty="0" smtClean="0"/>
              <a:t> </a:t>
            </a:r>
            <a:r>
              <a:rPr lang="sv-SE" dirty="0" err="1" smtClean="0"/>
              <a:t>differentiate</a:t>
            </a:r>
            <a:r>
              <a:rPr lang="sv-SE" dirty="0" smtClean="0"/>
              <a:t> </a:t>
            </a:r>
            <a:r>
              <a:rPr lang="sv-SE" dirty="0" err="1" smtClean="0"/>
              <a:t>into</a:t>
            </a:r>
            <a:r>
              <a:rPr lang="sv-SE" dirty="0" smtClean="0"/>
              <a:t> </a:t>
            </a:r>
            <a:r>
              <a:rPr lang="sv-SE" dirty="0" err="1" smtClean="0"/>
              <a:t>any</a:t>
            </a:r>
            <a:r>
              <a:rPr lang="sv-SE" dirty="0" smtClean="0"/>
              <a:t> kind of </a:t>
            </a:r>
            <a:r>
              <a:rPr lang="sv-SE" dirty="0" err="1" smtClean="0"/>
              <a:t>tissue</a:t>
            </a:r>
            <a:r>
              <a:rPr lang="sv-SE" dirty="0" smtClean="0"/>
              <a:t> in the </a:t>
            </a:r>
            <a:r>
              <a:rPr lang="sv-SE" dirty="0" err="1" smtClean="0"/>
              <a:t>body</a:t>
            </a:r>
            <a:r>
              <a:rPr lang="sv-SE" dirty="0" smtClean="0"/>
              <a:t>. </a:t>
            </a:r>
            <a:r>
              <a:rPr lang="sv-SE" dirty="0" err="1" smtClean="0"/>
              <a:t>Unlike</a:t>
            </a:r>
            <a:r>
              <a:rPr lang="sv-SE" dirty="0" smtClean="0"/>
              <a:t> the rest of the cells in the </a:t>
            </a:r>
            <a:r>
              <a:rPr lang="sv-SE" dirty="0" err="1" smtClean="0"/>
              <a:t>body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’go </a:t>
            </a:r>
            <a:r>
              <a:rPr lang="sv-SE" dirty="0" err="1" smtClean="0"/>
              <a:t>where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are </a:t>
            </a:r>
            <a:r>
              <a:rPr lang="sv-SE" dirty="0" err="1" smtClean="0"/>
              <a:t>needed</a:t>
            </a:r>
            <a:r>
              <a:rPr lang="sv-SE" dirty="0" smtClean="0"/>
              <a:t>’ and </a:t>
            </a:r>
            <a:r>
              <a:rPr lang="sv-SE" dirty="0" err="1" smtClean="0"/>
              <a:t>function</a:t>
            </a:r>
            <a:r>
              <a:rPr lang="sv-SE" dirty="0" smtClean="0"/>
              <a:t> </a:t>
            </a:r>
            <a:r>
              <a:rPr lang="sv-SE" dirty="0" err="1" smtClean="0"/>
              <a:t>accordingly</a:t>
            </a:r>
            <a:r>
              <a:rPr lang="sv-SE" dirty="0" smtClean="0"/>
              <a:t>. </a:t>
            </a:r>
            <a:r>
              <a:rPr lang="sv-SE" dirty="0" err="1" smtClean="0"/>
              <a:t>They</a:t>
            </a:r>
            <a:r>
              <a:rPr lang="sv-SE" dirty="0" smtClean="0"/>
              <a:t> are present in the </a:t>
            </a:r>
            <a:r>
              <a:rPr lang="sv-SE" dirty="0" err="1" smtClean="0"/>
              <a:t>entire</a:t>
            </a:r>
            <a:r>
              <a:rPr lang="sv-SE" dirty="0" smtClean="0"/>
              <a:t> </a:t>
            </a:r>
            <a:r>
              <a:rPr lang="sv-SE" dirty="0" err="1" smtClean="0"/>
              <a:t>body</a:t>
            </a:r>
            <a:r>
              <a:rPr lang="sv-SE" dirty="0" smtClean="0"/>
              <a:t> </a:t>
            </a:r>
            <a:r>
              <a:rPr lang="sv-SE" dirty="0" err="1" smtClean="0"/>
              <a:t>throughout</a:t>
            </a:r>
            <a:r>
              <a:rPr lang="sv-SE" dirty="0" smtClean="0"/>
              <a:t> </a:t>
            </a:r>
            <a:r>
              <a:rPr lang="sv-SE" dirty="0" err="1" smtClean="0"/>
              <a:t>our</a:t>
            </a:r>
            <a:r>
              <a:rPr lang="sv-SE" dirty="0" smtClean="0"/>
              <a:t> life.</a:t>
            </a:r>
          </a:p>
          <a:p>
            <a:pPr>
              <a:buNone/>
            </a:pPr>
            <a:r>
              <a:rPr lang="sv-SE" dirty="0" err="1" smtClean="0"/>
              <a:t>Please</a:t>
            </a:r>
            <a:r>
              <a:rPr lang="sv-SE" dirty="0" smtClean="0"/>
              <a:t> look at this </a:t>
            </a:r>
            <a:r>
              <a:rPr lang="sv-SE" dirty="0" err="1" smtClean="0"/>
              <a:t>site</a:t>
            </a:r>
            <a:r>
              <a:rPr lang="sv-SE" dirty="0" smtClean="0"/>
              <a:t> for a </a:t>
            </a:r>
            <a:r>
              <a:rPr lang="sv-SE" dirty="0" err="1" smtClean="0"/>
              <a:t>brief</a:t>
            </a:r>
            <a:r>
              <a:rPr lang="sv-SE" dirty="0" smtClean="0"/>
              <a:t> </a:t>
            </a:r>
            <a:r>
              <a:rPr lang="sv-SE" dirty="0" err="1" smtClean="0"/>
              <a:t>explanation</a:t>
            </a:r>
            <a:r>
              <a:rPr lang="sv-SE" dirty="0" smtClean="0"/>
              <a:t>:</a:t>
            </a:r>
          </a:p>
          <a:p>
            <a:pPr>
              <a:buNone/>
            </a:pPr>
            <a:r>
              <a:rPr lang="sv-SE" dirty="0" smtClean="0"/>
              <a:t> </a:t>
            </a:r>
            <a:r>
              <a:rPr lang="en-US" dirty="0" smtClean="0"/>
              <a:t>http://</a:t>
            </a:r>
            <a:r>
              <a:rPr lang="en-US" dirty="0" err="1" smtClean="0"/>
              <a:t>en.wikipedia.org/wiki/Stem_cell</a:t>
            </a:r>
            <a:endParaRPr lang="sv-S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Stem</a:t>
            </a:r>
            <a:r>
              <a:rPr lang="sv-SE" dirty="0" smtClean="0"/>
              <a:t> cells – </a:t>
            </a:r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work?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err="1" smtClean="0"/>
              <a:t>Stem</a:t>
            </a:r>
            <a:r>
              <a:rPr lang="sv-SE" dirty="0" smtClean="0"/>
              <a:t> cells </a:t>
            </a:r>
            <a:r>
              <a:rPr lang="sv-SE" dirty="0" err="1" smtClean="0"/>
              <a:t>use</a:t>
            </a:r>
            <a:r>
              <a:rPr lang="sv-SE" dirty="0" smtClean="0"/>
              <a:t> the same ”</a:t>
            </a:r>
            <a:r>
              <a:rPr lang="sv-SE" dirty="0" err="1" smtClean="0"/>
              <a:t>communication</a:t>
            </a:r>
            <a:r>
              <a:rPr lang="sv-SE" dirty="0" smtClean="0"/>
              <a:t>” system as the immune system.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act</a:t>
            </a:r>
            <a:r>
              <a:rPr lang="sv-SE" dirty="0" smtClean="0"/>
              <a:t> on signals from the immune system (i.e. </a:t>
            </a:r>
            <a:r>
              <a:rPr lang="sv-SE" dirty="0" err="1" smtClean="0"/>
              <a:t>when</a:t>
            </a:r>
            <a:r>
              <a:rPr lang="sv-SE" dirty="0" smtClean="0"/>
              <a:t> you </a:t>
            </a:r>
            <a:r>
              <a:rPr lang="sv-SE" dirty="0" err="1" smtClean="0"/>
              <a:t>have</a:t>
            </a:r>
            <a:r>
              <a:rPr lang="sv-SE" dirty="0" smtClean="0"/>
              <a:t> an </a:t>
            </a:r>
            <a:r>
              <a:rPr lang="sv-SE" dirty="0" err="1" smtClean="0"/>
              <a:t>infection</a:t>
            </a:r>
            <a:r>
              <a:rPr lang="sv-SE" dirty="0" smtClean="0"/>
              <a:t>, inflammation, </a:t>
            </a:r>
            <a:r>
              <a:rPr lang="sv-SE" dirty="0" err="1" smtClean="0"/>
              <a:t>injury</a:t>
            </a:r>
            <a:r>
              <a:rPr lang="sv-SE" dirty="0" smtClean="0"/>
              <a:t> or </a:t>
            </a:r>
            <a:r>
              <a:rPr lang="sv-SE" dirty="0" err="1" smtClean="0"/>
              <a:t>tissue</a:t>
            </a:r>
            <a:r>
              <a:rPr lang="sv-SE" dirty="0" smtClean="0"/>
              <a:t> </a:t>
            </a:r>
            <a:r>
              <a:rPr lang="sv-SE" dirty="0" err="1" smtClean="0"/>
              <a:t>breakdown</a:t>
            </a:r>
            <a:r>
              <a:rPr lang="sv-SE" dirty="0" smtClean="0"/>
              <a:t>). </a:t>
            </a:r>
            <a:r>
              <a:rPr lang="sv-SE" dirty="0" err="1" smtClean="0"/>
              <a:t>These</a:t>
            </a:r>
            <a:r>
              <a:rPr lang="sv-SE" dirty="0" smtClean="0"/>
              <a:t> signals </a:t>
            </a:r>
            <a:r>
              <a:rPr lang="sv-SE" dirty="0" err="1" smtClean="0"/>
              <a:t>triggers</a:t>
            </a:r>
            <a:r>
              <a:rPr lang="sv-SE" dirty="0" smtClean="0"/>
              <a:t> the </a:t>
            </a:r>
            <a:r>
              <a:rPr lang="sv-SE" dirty="0" err="1" smtClean="0"/>
              <a:t>stem</a:t>
            </a:r>
            <a:r>
              <a:rPr lang="sv-SE" dirty="0" smtClean="0"/>
              <a:t> cells </a:t>
            </a:r>
            <a:r>
              <a:rPr lang="sv-SE" dirty="0" err="1" smtClean="0"/>
              <a:t>function</a:t>
            </a:r>
            <a:r>
              <a:rPr lang="sv-SE" dirty="0" smtClean="0"/>
              <a:t> to </a:t>
            </a:r>
            <a:r>
              <a:rPr lang="sv-SE" dirty="0" err="1" smtClean="0"/>
              <a:t>migrate</a:t>
            </a:r>
            <a:r>
              <a:rPr lang="sv-SE" dirty="0" smtClean="0"/>
              <a:t> to the </a:t>
            </a:r>
            <a:r>
              <a:rPr lang="sv-SE" dirty="0" err="1" smtClean="0"/>
              <a:t>affected</a:t>
            </a:r>
            <a:r>
              <a:rPr lang="sv-SE" dirty="0" smtClean="0"/>
              <a:t> </a:t>
            </a:r>
            <a:r>
              <a:rPr lang="sv-SE" dirty="0" err="1" smtClean="0"/>
              <a:t>site</a:t>
            </a:r>
            <a:r>
              <a:rPr lang="sv-SE" dirty="0" smtClean="0"/>
              <a:t> and to start </a:t>
            </a:r>
            <a:r>
              <a:rPr lang="sv-SE" dirty="0" err="1" smtClean="0"/>
              <a:t>differentiating</a:t>
            </a:r>
            <a:r>
              <a:rPr lang="sv-SE" dirty="0" smtClean="0"/>
              <a:t> in order to repair and/or </a:t>
            </a:r>
            <a:r>
              <a:rPr lang="sv-SE" dirty="0" err="1" smtClean="0"/>
              <a:t>strenghten</a:t>
            </a:r>
            <a:r>
              <a:rPr lang="sv-SE" dirty="0" smtClean="0"/>
              <a:t>. </a:t>
            </a:r>
            <a:endParaRPr lang="sv-S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Stem</a:t>
            </a:r>
            <a:r>
              <a:rPr lang="sv-SE" dirty="0" smtClean="0"/>
              <a:t> cells – </a:t>
            </a:r>
            <a:r>
              <a:rPr lang="sv-SE" dirty="0" err="1" smtClean="0"/>
              <a:t>Why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fail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err="1" smtClean="0"/>
              <a:t>When</a:t>
            </a:r>
            <a:r>
              <a:rPr lang="sv-SE" dirty="0" smtClean="0"/>
              <a:t> you age (or are </a:t>
            </a:r>
            <a:r>
              <a:rPr lang="sv-SE" dirty="0" err="1" smtClean="0"/>
              <a:t>affected</a:t>
            </a:r>
            <a:r>
              <a:rPr lang="sv-SE" dirty="0" smtClean="0"/>
              <a:t> by different stress </a:t>
            </a:r>
            <a:r>
              <a:rPr lang="sv-SE" dirty="0" err="1" smtClean="0"/>
              <a:t>factors</a:t>
            </a:r>
            <a:r>
              <a:rPr lang="sv-SE" dirty="0" smtClean="0"/>
              <a:t>) the </a:t>
            </a:r>
            <a:r>
              <a:rPr lang="sv-SE" dirty="0" err="1" smtClean="0"/>
              <a:t>efficacy</a:t>
            </a:r>
            <a:r>
              <a:rPr lang="sv-SE" dirty="0" smtClean="0"/>
              <a:t> of the </a:t>
            </a:r>
            <a:r>
              <a:rPr lang="sv-SE" dirty="0" err="1" smtClean="0"/>
              <a:t>stem</a:t>
            </a:r>
            <a:r>
              <a:rPr lang="sv-SE" dirty="0" smtClean="0"/>
              <a:t> cells </a:t>
            </a:r>
            <a:r>
              <a:rPr lang="sv-SE" dirty="0" err="1" smtClean="0"/>
              <a:t>goes</a:t>
            </a:r>
            <a:r>
              <a:rPr lang="sv-SE" dirty="0" smtClean="0"/>
              <a:t> </a:t>
            </a:r>
            <a:r>
              <a:rPr lang="sv-SE" dirty="0" err="1" smtClean="0"/>
              <a:t>down</a:t>
            </a:r>
            <a:r>
              <a:rPr lang="sv-SE" dirty="0" smtClean="0"/>
              <a:t>. As an </a:t>
            </a:r>
            <a:r>
              <a:rPr lang="sv-SE" dirty="0" err="1" smtClean="0"/>
              <a:t>example</a:t>
            </a:r>
            <a:r>
              <a:rPr lang="sv-SE" dirty="0" smtClean="0"/>
              <a:t>, </a:t>
            </a:r>
            <a:r>
              <a:rPr lang="sv-SE" dirty="0" err="1" smtClean="0"/>
              <a:t>wounds</a:t>
            </a:r>
            <a:r>
              <a:rPr lang="sv-SE" dirty="0" smtClean="0"/>
              <a:t> </a:t>
            </a:r>
            <a:r>
              <a:rPr lang="sv-SE" dirty="0" err="1" smtClean="0"/>
              <a:t>heal</a:t>
            </a:r>
            <a:r>
              <a:rPr lang="sv-SE" dirty="0" smtClean="0"/>
              <a:t> faster </a:t>
            </a:r>
            <a:r>
              <a:rPr lang="sv-SE" dirty="0" err="1" smtClean="0"/>
              <a:t>when</a:t>
            </a:r>
            <a:r>
              <a:rPr lang="sv-SE" dirty="0" smtClean="0"/>
              <a:t> </a:t>
            </a:r>
            <a:r>
              <a:rPr lang="sv-SE" dirty="0" err="1" smtClean="0"/>
              <a:t>one</a:t>
            </a:r>
            <a:r>
              <a:rPr lang="sv-SE" dirty="0" smtClean="0"/>
              <a:t> is </a:t>
            </a:r>
            <a:r>
              <a:rPr lang="sv-SE" dirty="0" err="1" smtClean="0"/>
              <a:t>younger</a:t>
            </a:r>
            <a:endParaRPr lang="sv-SE" dirty="0" smtClean="0"/>
          </a:p>
          <a:p>
            <a:pPr>
              <a:buNone/>
            </a:pPr>
            <a:r>
              <a:rPr lang="sv-SE" dirty="0" err="1" smtClean="0"/>
              <a:t>There</a:t>
            </a:r>
            <a:r>
              <a:rPr lang="sv-SE" dirty="0" smtClean="0"/>
              <a:t> are </a:t>
            </a:r>
            <a:r>
              <a:rPr lang="sv-SE" dirty="0" err="1" smtClean="0"/>
              <a:t>several</a:t>
            </a:r>
            <a:r>
              <a:rPr lang="sv-SE" dirty="0" smtClean="0"/>
              <a:t> </a:t>
            </a:r>
            <a:r>
              <a:rPr lang="sv-SE" dirty="0" err="1" smtClean="0"/>
              <a:t>reasons</a:t>
            </a:r>
            <a:r>
              <a:rPr lang="sv-SE" dirty="0" smtClean="0"/>
              <a:t> for the </a:t>
            </a:r>
            <a:r>
              <a:rPr lang="sv-SE" dirty="0" err="1" smtClean="0"/>
              <a:t>stem</a:t>
            </a:r>
            <a:r>
              <a:rPr lang="sv-SE" dirty="0" smtClean="0"/>
              <a:t> cells to </a:t>
            </a:r>
            <a:r>
              <a:rPr lang="sv-SE" dirty="0" err="1" smtClean="0"/>
              <a:t>decrease</a:t>
            </a:r>
            <a:r>
              <a:rPr lang="sv-SE" dirty="0" smtClean="0"/>
              <a:t> in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during</a:t>
            </a:r>
            <a:r>
              <a:rPr lang="sv-SE" dirty="0" smtClean="0"/>
              <a:t> </a:t>
            </a:r>
            <a:r>
              <a:rPr lang="sv-SE" dirty="0" err="1" smtClean="0"/>
              <a:t>ageing</a:t>
            </a:r>
            <a:r>
              <a:rPr lang="sv-SE" dirty="0" smtClean="0"/>
              <a:t>. One of the </a:t>
            </a:r>
            <a:r>
              <a:rPr lang="sv-SE" dirty="0" err="1" smtClean="0"/>
              <a:t>main</a:t>
            </a:r>
            <a:r>
              <a:rPr lang="sv-SE" dirty="0" smtClean="0"/>
              <a:t> </a:t>
            </a:r>
            <a:r>
              <a:rPr lang="sv-SE" dirty="0" err="1" smtClean="0"/>
              <a:t>reasons</a:t>
            </a:r>
            <a:r>
              <a:rPr lang="sv-SE" dirty="0" smtClean="0"/>
              <a:t> is that the immune systems’ </a:t>
            </a:r>
            <a:r>
              <a:rPr lang="sv-SE" dirty="0" err="1" smtClean="0"/>
              <a:t>ability</a:t>
            </a:r>
            <a:r>
              <a:rPr lang="sv-SE" dirty="0" smtClean="0"/>
              <a:t> to </a:t>
            </a:r>
            <a:r>
              <a:rPr lang="sv-SE" dirty="0" err="1" smtClean="0"/>
              <a:t>communicate</a:t>
            </a:r>
            <a:r>
              <a:rPr lang="sv-SE" dirty="0" smtClean="0"/>
              <a:t> with the  </a:t>
            </a:r>
            <a:r>
              <a:rPr lang="sv-SE" dirty="0" err="1" smtClean="0"/>
              <a:t>body</a:t>
            </a:r>
            <a:r>
              <a:rPr lang="sv-SE" dirty="0" smtClean="0"/>
              <a:t> and the </a:t>
            </a:r>
            <a:r>
              <a:rPr lang="sv-SE" dirty="0" err="1" smtClean="0"/>
              <a:t>environment</a:t>
            </a:r>
            <a:r>
              <a:rPr lang="sv-SE" dirty="0" smtClean="0"/>
              <a:t> </a:t>
            </a:r>
            <a:r>
              <a:rPr lang="sv-SE" dirty="0" err="1" smtClean="0"/>
              <a:t>becomes</a:t>
            </a:r>
            <a:r>
              <a:rPr lang="sv-SE" dirty="0" smtClean="0"/>
              <a:t> </a:t>
            </a:r>
            <a:r>
              <a:rPr lang="sv-SE" dirty="0" smtClean="0"/>
              <a:t>less </a:t>
            </a:r>
            <a:r>
              <a:rPr lang="sv-SE" dirty="0" err="1" smtClean="0"/>
              <a:t>efficient</a:t>
            </a:r>
            <a:r>
              <a:rPr lang="sv-SE" dirty="0" smtClean="0"/>
              <a:t>. This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due</a:t>
            </a:r>
            <a:r>
              <a:rPr lang="sv-SE" dirty="0" smtClean="0"/>
              <a:t> to age, </a:t>
            </a:r>
            <a:r>
              <a:rPr lang="sv-SE" dirty="0" err="1" smtClean="0"/>
              <a:t>sickness</a:t>
            </a:r>
            <a:r>
              <a:rPr lang="sv-SE" dirty="0" smtClean="0"/>
              <a:t>, diet, genes, </a:t>
            </a:r>
            <a:r>
              <a:rPr lang="sv-SE" dirty="0" err="1" smtClean="0"/>
              <a:t>allopatic</a:t>
            </a:r>
            <a:r>
              <a:rPr lang="sv-SE" dirty="0" smtClean="0"/>
              <a:t> </a:t>
            </a:r>
            <a:r>
              <a:rPr lang="sv-SE" dirty="0" err="1" smtClean="0"/>
              <a:t>medications</a:t>
            </a:r>
            <a:r>
              <a:rPr lang="sv-SE" dirty="0" smtClean="0"/>
              <a:t>, stress </a:t>
            </a:r>
            <a:r>
              <a:rPr lang="sv-SE" dirty="0" err="1" smtClean="0"/>
              <a:t>factors</a:t>
            </a:r>
            <a:r>
              <a:rPr lang="sv-SE" dirty="0" smtClean="0"/>
              <a:t>, </a:t>
            </a:r>
            <a:r>
              <a:rPr lang="sv-SE" dirty="0" err="1" smtClean="0"/>
              <a:t>radiation</a:t>
            </a:r>
            <a:r>
              <a:rPr lang="sv-SE" dirty="0" smtClean="0"/>
              <a:t> etc.   </a:t>
            </a:r>
            <a:endParaRPr lang="sv-S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Stem</a:t>
            </a:r>
            <a:r>
              <a:rPr lang="sv-SE" dirty="0" smtClean="0"/>
              <a:t> Cells – </a:t>
            </a: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err="1" smtClean="0"/>
              <a:t>Since</a:t>
            </a:r>
            <a:r>
              <a:rPr lang="sv-SE" dirty="0" smtClean="0"/>
              <a:t> </a:t>
            </a:r>
            <a:r>
              <a:rPr lang="sv-SE" dirty="0" err="1" smtClean="0"/>
              <a:t>stem</a:t>
            </a:r>
            <a:r>
              <a:rPr lang="sv-SE" dirty="0" smtClean="0"/>
              <a:t> cells </a:t>
            </a:r>
            <a:r>
              <a:rPr lang="sv-SE" dirty="0" err="1" smtClean="0"/>
              <a:t>communicate</a:t>
            </a:r>
            <a:r>
              <a:rPr lang="sv-SE" dirty="0" smtClean="0"/>
              <a:t> in the same </a:t>
            </a:r>
            <a:r>
              <a:rPr lang="sv-SE" dirty="0" err="1" smtClean="0"/>
              <a:t>manner</a:t>
            </a:r>
            <a:r>
              <a:rPr lang="sv-SE" dirty="0" smtClean="0"/>
              <a:t> as the immune </a:t>
            </a:r>
            <a:r>
              <a:rPr lang="sv-SE" dirty="0" smtClean="0"/>
              <a:t>system, </a:t>
            </a:r>
            <a:r>
              <a:rPr lang="sv-SE" dirty="0" smtClean="0"/>
              <a:t>it is </a:t>
            </a:r>
            <a:r>
              <a:rPr lang="sv-SE" dirty="0" err="1" smtClean="0"/>
              <a:t>adviable</a:t>
            </a:r>
            <a:r>
              <a:rPr lang="sv-SE" dirty="0" smtClean="0"/>
              <a:t> </a:t>
            </a:r>
            <a:r>
              <a:rPr lang="sv-SE" dirty="0" smtClean="0"/>
              <a:t>to </a:t>
            </a:r>
            <a:r>
              <a:rPr lang="sv-SE" dirty="0" err="1" smtClean="0"/>
              <a:t>enhance</a:t>
            </a:r>
            <a:r>
              <a:rPr lang="sv-SE" dirty="0" smtClean="0"/>
              <a:t> your immune </a:t>
            </a:r>
            <a:r>
              <a:rPr lang="sv-SE" dirty="0" err="1" smtClean="0"/>
              <a:t>communication</a:t>
            </a:r>
            <a:r>
              <a:rPr lang="sv-SE" dirty="0" smtClean="0"/>
              <a:t> systems. </a:t>
            </a:r>
            <a:r>
              <a:rPr lang="sv-SE" dirty="0" err="1" smtClean="0"/>
              <a:t>Please</a:t>
            </a:r>
            <a:r>
              <a:rPr lang="sv-SE" dirty="0" smtClean="0"/>
              <a:t> look at the </a:t>
            </a:r>
            <a:r>
              <a:rPr lang="sv-SE" dirty="0" err="1" smtClean="0"/>
              <a:t>ppt</a:t>
            </a:r>
            <a:r>
              <a:rPr lang="sv-SE" dirty="0" smtClean="0"/>
              <a:t> ”</a:t>
            </a:r>
            <a:r>
              <a:rPr lang="sv-SE" dirty="0" err="1" smtClean="0"/>
              <a:t>Stem</a:t>
            </a:r>
            <a:r>
              <a:rPr lang="sv-SE" dirty="0" smtClean="0"/>
              <a:t> Cells – </a:t>
            </a:r>
            <a:r>
              <a:rPr lang="sv-SE" dirty="0" err="1" smtClean="0"/>
              <a:t>Advanced</a:t>
            </a:r>
            <a:r>
              <a:rPr lang="sv-SE" dirty="0" smtClean="0"/>
              <a:t>” for </a:t>
            </a:r>
            <a:r>
              <a:rPr lang="sv-SE" dirty="0" err="1" smtClean="0"/>
              <a:t>further</a:t>
            </a:r>
            <a:r>
              <a:rPr lang="sv-SE" dirty="0" smtClean="0"/>
              <a:t> </a:t>
            </a:r>
            <a:r>
              <a:rPr lang="sv-SE" dirty="0" err="1" smtClean="0"/>
              <a:t>understanding</a:t>
            </a:r>
            <a:r>
              <a:rPr lang="sv-SE" dirty="0" smtClean="0"/>
              <a:t>. </a:t>
            </a:r>
          </a:p>
          <a:p>
            <a:pPr>
              <a:buNone/>
            </a:pPr>
            <a:r>
              <a:rPr lang="sv-SE" dirty="0" smtClean="0"/>
              <a:t>The </a:t>
            </a:r>
            <a:r>
              <a:rPr lang="sv-SE" dirty="0" err="1" smtClean="0"/>
              <a:t>more</a:t>
            </a:r>
            <a:r>
              <a:rPr lang="sv-SE" dirty="0" smtClean="0"/>
              <a:t> the immune system is </a:t>
            </a:r>
            <a:r>
              <a:rPr lang="sv-SE" dirty="0" err="1" smtClean="0"/>
              <a:t>able</a:t>
            </a:r>
            <a:r>
              <a:rPr lang="sv-SE" dirty="0" smtClean="0"/>
              <a:t> to </a:t>
            </a:r>
            <a:r>
              <a:rPr lang="sv-SE" dirty="0" err="1" smtClean="0"/>
              <a:t>function</a:t>
            </a:r>
            <a:r>
              <a:rPr lang="sv-SE" dirty="0" smtClean="0"/>
              <a:t> (</a:t>
            </a:r>
            <a:r>
              <a:rPr lang="sv-SE" dirty="0" err="1" smtClean="0"/>
              <a:t>enhanced</a:t>
            </a:r>
            <a:r>
              <a:rPr lang="sv-SE" dirty="0" smtClean="0"/>
              <a:t> in action and </a:t>
            </a:r>
            <a:r>
              <a:rPr lang="sv-SE" dirty="0" err="1" smtClean="0"/>
              <a:t>suppressed</a:t>
            </a:r>
            <a:r>
              <a:rPr lang="sv-SE" dirty="0" smtClean="0"/>
              <a:t> </a:t>
            </a:r>
            <a:r>
              <a:rPr lang="sv-SE" dirty="0" smtClean="0"/>
              <a:t>in rest) the </a:t>
            </a:r>
            <a:r>
              <a:rPr lang="sv-SE" dirty="0" err="1" smtClean="0"/>
              <a:t>better</a:t>
            </a:r>
            <a:r>
              <a:rPr lang="sv-SE" dirty="0" smtClean="0"/>
              <a:t> it </a:t>
            </a:r>
            <a:r>
              <a:rPr lang="sv-SE" dirty="0" err="1" smtClean="0"/>
              <a:t>will</a:t>
            </a:r>
            <a:r>
              <a:rPr lang="sv-SE" dirty="0" smtClean="0"/>
              <a:t> be </a:t>
            </a:r>
            <a:r>
              <a:rPr lang="sv-SE" dirty="0" err="1" smtClean="0"/>
              <a:t>optimized</a:t>
            </a:r>
            <a:r>
              <a:rPr lang="sv-SE" dirty="0" smtClean="0"/>
              <a:t>.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call</a:t>
            </a:r>
            <a:r>
              <a:rPr lang="sv-SE" dirty="0" smtClean="0"/>
              <a:t> this ”</a:t>
            </a:r>
            <a:r>
              <a:rPr lang="sv-SE" dirty="0" err="1" smtClean="0"/>
              <a:t>immuno-elasticity</a:t>
            </a:r>
            <a:r>
              <a:rPr lang="sv-SE" dirty="0" smtClean="0"/>
              <a:t>”. The immune system </a:t>
            </a:r>
            <a:r>
              <a:rPr lang="sv-SE" dirty="0" err="1" smtClean="0"/>
              <a:t>needs</a:t>
            </a:r>
            <a:r>
              <a:rPr lang="sv-SE" dirty="0" smtClean="0"/>
              <a:t> to be </a:t>
            </a:r>
            <a:r>
              <a:rPr lang="sv-SE" dirty="0" err="1" smtClean="0"/>
              <a:t>able</a:t>
            </a:r>
            <a:r>
              <a:rPr lang="sv-SE" dirty="0" smtClean="0"/>
              <a:t> to ”speed up” </a:t>
            </a:r>
            <a:r>
              <a:rPr lang="sv-SE" dirty="0" err="1" smtClean="0"/>
              <a:t>when</a:t>
            </a:r>
            <a:r>
              <a:rPr lang="sv-SE" dirty="0" smtClean="0"/>
              <a:t> </a:t>
            </a:r>
            <a:r>
              <a:rPr lang="sv-SE" dirty="0" err="1" smtClean="0"/>
              <a:t>needed</a:t>
            </a:r>
            <a:r>
              <a:rPr lang="sv-SE" dirty="0" smtClean="0"/>
              <a:t> and ”slow </a:t>
            </a:r>
            <a:r>
              <a:rPr lang="sv-SE" dirty="0" err="1" smtClean="0"/>
              <a:t>down</a:t>
            </a:r>
            <a:r>
              <a:rPr lang="sv-SE" dirty="0" smtClean="0"/>
              <a:t>” </a:t>
            </a:r>
            <a:r>
              <a:rPr lang="sv-SE" dirty="0" err="1" smtClean="0"/>
              <a:t>when</a:t>
            </a:r>
            <a:r>
              <a:rPr lang="sv-SE" dirty="0" smtClean="0"/>
              <a:t> </a:t>
            </a:r>
            <a:r>
              <a:rPr lang="sv-SE" dirty="0" err="1" smtClean="0"/>
              <a:t>necessary</a:t>
            </a:r>
            <a:r>
              <a:rPr lang="sv-SE" dirty="0" smtClean="0"/>
              <a:t>. </a:t>
            </a:r>
            <a:r>
              <a:rPr lang="sv-SE" dirty="0" smtClean="0"/>
              <a:t>A </a:t>
            </a:r>
            <a:r>
              <a:rPr lang="sv-SE" dirty="0" err="1" smtClean="0"/>
              <a:t>chronic</a:t>
            </a:r>
            <a:r>
              <a:rPr lang="sv-SE" dirty="0" smtClean="0"/>
              <a:t> high or </a:t>
            </a:r>
            <a:r>
              <a:rPr lang="sv-SE" dirty="0" err="1" smtClean="0"/>
              <a:t>low</a:t>
            </a:r>
            <a:r>
              <a:rPr lang="sv-SE" dirty="0" smtClean="0"/>
              <a:t> </a:t>
            </a:r>
            <a:r>
              <a:rPr lang="sv-SE" dirty="0" err="1" smtClean="0"/>
              <a:t>level</a:t>
            </a:r>
            <a:r>
              <a:rPr lang="sv-SE" dirty="0" smtClean="0"/>
              <a:t> </a:t>
            </a:r>
            <a:r>
              <a:rPr lang="sv-SE" dirty="0" err="1" smtClean="0"/>
              <a:t>will</a:t>
            </a:r>
            <a:r>
              <a:rPr lang="sv-SE" dirty="0" smtClean="0"/>
              <a:t> be</a:t>
            </a:r>
            <a:r>
              <a:rPr lang="sv-SE" dirty="0" smtClean="0"/>
              <a:t> </a:t>
            </a:r>
            <a:r>
              <a:rPr lang="sv-SE" dirty="0" err="1" smtClean="0"/>
              <a:t>hazardous</a:t>
            </a:r>
            <a:r>
              <a:rPr lang="sv-SE" dirty="0" smtClean="0"/>
              <a:t> </a:t>
            </a:r>
            <a:r>
              <a:rPr lang="sv-SE" dirty="0" smtClean="0"/>
              <a:t>for </a:t>
            </a:r>
            <a:r>
              <a:rPr lang="sv-SE" dirty="0" smtClean="0"/>
              <a:t>the </a:t>
            </a:r>
            <a:r>
              <a:rPr lang="sv-SE" dirty="0" err="1" smtClean="0"/>
              <a:t>body</a:t>
            </a:r>
            <a:r>
              <a:rPr lang="sv-SE" dirty="0" smtClean="0"/>
              <a:t>.</a:t>
            </a:r>
            <a:endParaRPr lang="sv-S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Stem</a:t>
            </a:r>
            <a:r>
              <a:rPr lang="sv-SE" dirty="0" smtClean="0"/>
              <a:t> Cells </a:t>
            </a:r>
            <a:r>
              <a:rPr lang="sv-SE" dirty="0" smtClean="0"/>
              <a:t>– </a:t>
            </a:r>
            <a:r>
              <a:rPr lang="sv-SE" dirty="0" err="1" smtClean="0"/>
              <a:t>C</a:t>
            </a:r>
            <a:r>
              <a:rPr lang="sv-SE" dirty="0" err="1" smtClean="0"/>
              <a:t>ommonly</a:t>
            </a:r>
            <a:r>
              <a:rPr lang="sv-SE" dirty="0" smtClean="0"/>
              <a:t> </a:t>
            </a:r>
            <a:r>
              <a:rPr lang="sv-SE" dirty="0" err="1" smtClean="0"/>
              <a:t>practised</a:t>
            </a: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dirty="0" smtClean="0"/>
              <a:t>A </a:t>
            </a:r>
            <a:r>
              <a:rPr lang="sv-SE" dirty="0" err="1" smtClean="0"/>
              <a:t>lot</a:t>
            </a:r>
            <a:r>
              <a:rPr lang="sv-SE" dirty="0" smtClean="0"/>
              <a:t> of </a:t>
            </a:r>
            <a:r>
              <a:rPr lang="sv-SE" dirty="0" err="1" smtClean="0"/>
              <a:t>centres</a:t>
            </a:r>
            <a:r>
              <a:rPr lang="sv-SE" dirty="0" smtClean="0"/>
              <a:t> are </a:t>
            </a:r>
            <a:r>
              <a:rPr lang="sv-SE" dirty="0" err="1" smtClean="0"/>
              <a:t>now</a:t>
            </a:r>
            <a:r>
              <a:rPr lang="sv-SE" dirty="0" smtClean="0"/>
              <a:t> </a:t>
            </a:r>
            <a:r>
              <a:rPr lang="sv-SE" dirty="0" err="1" smtClean="0"/>
              <a:t>offering</a:t>
            </a:r>
            <a:r>
              <a:rPr lang="sv-SE" dirty="0" smtClean="0"/>
              <a:t> </a:t>
            </a:r>
            <a:r>
              <a:rPr lang="sv-SE" dirty="0" err="1" smtClean="0"/>
              <a:t>stem</a:t>
            </a:r>
            <a:r>
              <a:rPr lang="sv-SE" dirty="0" smtClean="0"/>
              <a:t> cell </a:t>
            </a:r>
            <a:r>
              <a:rPr lang="sv-SE" dirty="0" err="1" smtClean="0"/>
              <a:t>treatments</a:t>
            </a:r>
            <a:r>
              <a:rPr lang="sv-SE" dirty="0" smtClean="0"/>
              <a:t>. The </a:t>
            </a:r>
            <a:r>
              <a:rPr lang="sv-SE" dirty="0" err="1" smtClean="0"/>
              <a:t>vast</a:t>
            </a:r>
            <a:r>
              <a:rPr lang="sv-SE" dirty="0" smtClean="0"/>
              <a:t> </a:t>
            </a:r>
            <a:r>
              <a:rPr lang="sv-SE" dirty="0" err="1" smtClean="0"/>
              <a:t>majority</a:t>
            </a:r>
            <a:r>
              <a:rPr lang="sv-SE" dirty="0" smtClean="0"/>
              <a:t> is </a:t>
            </a:r>
            <a:r>
              <a:rPr lang="sv-SE" dirty="0" err="1" smtClean="0"/>
              <a:t>giving</a:t>
            </a:r>
            <a:r>
              <a:rPr lang="sv-SE" dirty="0" smtClean="0"/>
              <a:t> the patients an </a:t>
            </a:r>
            <a:r>
              <a:rPr lang="sv-SE" dirty="0" err="1" smtClean="0"/>
              <a:t>injectable</a:t>
            </a:r>
            <a:r>
              <a:rPr lang="sv-SE" dirty="0" smtClean="0"/>
              <a:t> </a:t>
            </a:r>
            <a:r>
              <a:rPr lang="sv-SE" dirty="0" err="1" smtClean="0"/>
              <a:t>drug</a:t>
            </a:r>
            <a:r>
              <a:rPr lang="sv-SE" dirty="0" smtClean="0"/>
              <a:t> to </a:t>
            </a:r>
            <a:r>
              <a:rPr lang="sv-SE" dirty="0" err="1" smtClean="0"/>
              <a:t>extract</a:t>
            </a:r>
            <a:r>
              <a:rPr lang="sv-SE" dirty="0" smtClean="0"/>
              <a:t>  </a:t>
            </a:r>
            <a:r>
              <a:rPr lang="sv-SE" dirty="0" err="1" smtClean="0"/>
              <a:t>numereous</a:t>
            </a:r>
            <a:r>
              <a:rPr lang="sv-SE" dirty="0" smtClean="0"/>
              <a:t> </a:t>
            </a:r>
            <a:r>
              <a:rPr lang="sv-SE" dirty="0" err="1" smtClean="0"/>
              <a:t>stem</a:t>
            </a:r>
            <a:r>
              <a:rPr lang="sv-SE" dirty="0" smtClean="0"/>
              <a:t> cells from the </a:t>
            </a:r>
            <a:r>
              <a:rPr lang="sv-SE" dirty="0" err="1" smtClean="0"/>
              <a:t>bone</a:t>
            </a:r>
            <a:r>
              <a:rPr lang="sv-SE" dirty="0" smtClean="0"/>
              <a:t> </a:t>
            </a:r>
            <a:r>
              <a:rPr lang="sv-SE" dirty="0" err="1" smtClean="0"/>
              <a:t>marrow</a:t>
            </a:r>
            <a:r>
              <a:rPr lang="sv-SE" dirty="0" smtClean="0"/>
              <a:t> </a:t>
            </a:r>
            <a:r>
              <a:rPr lang="sv-SE" dirty="0" err="1" smtClean="0"/>
              <a:t>into</a:t>
            </a:r>
            <a:r>
              <a:rPr lang="sv-SE" dirty="0" smtClean="0"/>
              <a:t> the </a:t>
            </a:r>
            <a:r>
              <a:rPr lang="sv-SE" dirty="0" err="1" smtClean="0"/>
              <a:t>blood</a:t>
            </a:r>
            <a:r>
              <a:rPr lang="sv-SE" dirty="0" smtClean="0"/>
              <a:t> </a:t>
            </a:r>
            <a:r>
              <a:rPr lang="sv-SE" dirty="0" err="1" smtClean="0"/>
              <a:t>stream</a:t>
            </a:r>
            <a:r>
              <a:rPr lang="sv-SE" dirty="0" smtClean="0"/>
              <a:t>. This </a:t>
            </a:r>
            <a:r>
              <a:rPr lang="sv-SE" dirty="0" err="1" smtClean="0"/>
              <a:t>will</a:t>
            </a:r>
            <a:r>
              <a:rPr lang="sv-SE" dirty="0" smtClean="0"/>
              <a:t> </a:t>
            </a:r>
            <a:r>
              <a:rPr lang="sv-SE" dirty="0" err="1" smtClean="0"/>
              <a:t>significally</a:t>
            </a:r>
            <a:r>
              <a:rPr lang="sv-SE" dirty="0" smtClean="0"/>
              <a:t> </a:t>
            </a:r>
            <a:r>
              <a:rPr lang="sv-SE" dirty="0" err="1" smtClean="0"/>
              <a:t>increase</a:t>
            </a:r>
            <a:r>
              <a:rPr lang="sv-SE" dirty="0" smtClean="0"/>
              <a:t> </a:t>
            </a:r>
            <a:r>
              <a:rPr lang="sv-SE" dirty="0" smtClean="0"/>
              <a:t>the </a:t>
            </a:r>
            <a:r>
              <a:rPr lang="sv-SE" dirty="0" err="1" smtClean="0"/>
              <a:t>number</a:t>
            </a:r>
            <a:r>
              <a:rPr lang="sv-SE" dirty="0" smtClean="0"/>
              <a:t> of </a:t>
            </a:r>
            <a:r>
              <a:rPr lang="sv-SE" dirty="0" err="1" smtClean="0"/>
              <a:t>stem</a:t>
            </a:r>
            <a:r>
              <a:rPr lang="sv-SE" dirty="0" smtClean="0"/>
              <a:t> cells </a:t>
            </a:r>
            <a:r>
              <a:rPr lang="sv-SE" dirty="0" err="1" smtClean="0"/>
              <a:t>circulating</a:t>
            </a:r>
            <a:r>
              <a:rPr lang="sv-SE" dirty="0" smtClean="0"/>
              <a:t> in the </a:t>
            </a:r>
            <a:r>
              <a:rPr lang="sv-SE" dirty="0" err="1" smtClean="0"/>
              <a:t>body</a:t>
            </a:r>
            <a:r>
              <a:rPr lang="sv-SE" dirty="0" smtClean="0"/>
              <a:t> </a:t>
            </a:r>
            <a:r>
              <a:rPr lang="sv-SE" dirty="0" err="1" smtClean="0"/>
              <a:t>temporarily</a:t>
            </a:r>
            <a:r>
              <a:rPr lang="sv-SE" dirty="0" smtClean="0"/>
              <a:t>. </a:t>
            </a:r>
            <a:r>
              <a:rPr lang="sv-SE" dirty="0" err="1" smtClean="0"/>
              <a:t>Then</a:t>
            </a:r>
            <a:r>
              <a:rPr lang="sv-SE" dirty="0" smtClean="0"/>
              <a:t>, </a:t>
            </a:r>
            <a:r>
              <a:rPr lang="sv-SE" dirty="0" smtClean="0"/>
              <a:t>the cells are </a:t>
            </a:r>
            <a:r>
              <a:rPr lang="sv-SE" dirty="0" err="1" smtClean="0"/>
              <a:t>subjected</a:t>
            </a:r>
            <a:r>
              <a:rPr lang="sv-SE" dirty="0" smtClean="0"/>
              <a:t> to  </a:t>
            </a:r>
            <a:r>
              <a:rPr lang="sv-SE" dirty="0" err="1" smtClean="0"/>
              <a:t>apharesis</a:t>
            </a:r>
            <a:r>
              <a:rPr lang="sv-SE" dirty="0" smtClean="0"/>
              <a:t> </a:t>
            </a:r>
            <a:r>
              <a:rPr lang="sv-SE" dirty="0" smtClean="0"/>
              <a:t>and </a:t>
            </a:r>
            <a:r>
              <a:rPr lang="sv-SE" dirty="0" err="1" smtClean="0"/>
              <a:t>counted</a:t>
            </a:r>
            <a:r>
              <a:rPr lang="sv-SE" dirty="0" smtClean="0"/>
              <a:t> </a:t>
            </a:r>
            <a:r>
              <a:rPr lang="sv-SE" dirty="0" err="1" smtClean="0"/>
              <a:t>before</a:t>
            </a:r>
            <a:r>
              <a:rPr lang="sv-SE" dirty="0" smtClean="0"/>
              <a:t> </a:t>
            </a:r>
            <a:r>
              <a:rPr lang="sv-SE" dirty="0" err="1" smtClean="0"/>
              <a:t>reinjecting</a:t>
            </a:r>
            <a:r>
              <a:rPr lang="sv-SE" dirty="0" smtClean="0"/>
              <a:t>.</a:t>
            </a:r>
          </a:p>
          <a:p>
            <a:pPr>
              <a:buNone/>
            </a:pPr>
            <a:r>
              <a:rPr lang="sv-SE" dirty="0" smtClean="0"/>
              <a:t> It has </a:t>
            </a:r>
            <a:r>
              <a:rPr lang="sv-SE" dirty="0" err="1" smtClean="0"/>
              <a:t>been</a:t>
            </a:r>
            <a:r>
              <a:rPr lang="sv-SE" dirty="0" smtClean="0"/>
              <a:t> </a:t>
            </a:r>
            <a:r>
              <a:rPr lang="sv-SE" dirty="0" err="1" smtClean="0"/>
              <a:t>shown</a:t>
            </a:r>
            <a:r>
              <a:rPr lang="sv-SE" dirty="0" smtClean="0"/>
              <a:t> in studies that </a:t>
            </a:r>
            <a:r>
              <a:rPr lang="sv-SE" dirty="0" err="1" smtClean="0"/>
              <a:t>stem</a:t>
            </a:r>
            <a:r>
              <a:rPr lang="sv-SE" dirty="0" smtClean="0"/>
              <a:t> cells that are not </a:t>
            </a:r>
            <a:r>
              <a:rPr lang="sv-SE" dirty="0" err="1" smtClean="0"/>
              <a:t>activated</a:t>
            </a:r>
            <a:r>
              <a:rPr lang="sv-SE" dirty="0" smtClean="0"/>
              <a:t> by the signals from the immune system </a:t>
            </a:r>
            <a:r>
              <a:rPr lang="sv-SE" dirty="0" err="1" smtClean="0"/>
              <a:t>will</a:t>
            </a:r>
            <a:r>
              <a:rPr lang="sv-SE" dirty="0" smtClean="0"/>
              <a:t> </a:t>
            </a:r>
            <a:r>
              <a:rPr lang="sv-SE" dirty="0" err="1" smtClean="0"/>
              <a:t>revert</a:t>
            </a:r>
            <a:r>
              <a:rPr lang="sv-SE" dirty="0" smtClean="0"/>
              <a:t> to the </a:t>
            </a:r>
            <a:r>
              <a:rPr lang="sv-SE" dirty="0" err="1" smtClean="0"/>
              <a:t>bone</a:t>
            </a:r>
            <a:r>
              <a:rPr lang="sv-SE" dirty="0" smtClean="0"/>
              <a:t> </a:t>
            </a:r>
            <a:r>
              <a:rPr lang="sv-SE" dirty="0" err="1" smtClean="0"/>
              <a:t>marrow</a:t>
            </a:r>
            <a:r>
              <a:rPr lang="sv-SE" dirty="0" smtClean="0"/>
              <a:t> </a:t>
            </a:r>
            <a:r>
              <a:rPr lang="sv-SE" dirty="0" err="1" smtClean="0"/>
              <a:t>unused</a:t>
            </a:r>
            <a:r>
              <a:rPr lang="sv-SE" dirty="0" smtClean="0"/>
              <a:t>. </a:t>
            </a:r>
            <a:r>
              <a:rPr lang="sv-SE" dirty="0" err="1" smtClean="0"/>
              <a:t>Most</a:t>
            </a:r>
            <a:r>
              <a:rPr lang="sv-SE" dirty="0" smtClean="0"/>
              <a:t> </a:t>
            </a:r>
            <a:r>
              <a:rPr lang="sv-SE" dirty="0" err="1" smtClean="0"/>
              <a:t>likely</a:t>
            </a:r>
            <a:r>
              <a:rPr lang="sv-SE" dirty="0" smtClean="0"/>
              <a:t> this </a:t>
            </a:r>
            <a:r>
              <a:rPr lang="sv-SE" dirty="0" err="1" smtClean="0"/>
              <a:t>will</a:t>
            </a:r>
            <a:r>
              <a:rPr lang="sv-SE" dirty="0" smtClean="0"/>
              <a:t> not </a:t>
            </a:r>
            <a:r>
              <a:rPr lang="sv-SE" dirty="0" err="1" smtClean="0"/>
              <a:t>give</a:t>
            </a:r>
            <a:r>
              <a:rPr lang="sv-SE" dirty="0" smtClean="0"/>
              <a:t> the patient </a:t>
            </a:r>
            <a:r>
              <a:rPr lang="sv-SE" dirty="0" err="1" smtClean="0"/>
              <a:t>any</a:t>
            </a:r>
            <a:r>
              <a:rPr lang="sv-SE" dirty="0" smtClean="0"/>
              <a:t> </a:t>
            </a:r>
            <a:r>
              <a:rPr lang="sv-SE" dirty="0" err="1" smtClean="0"/>
              <a:t>long</a:t>
            </a:r>
            <a:r>
              <a:rPr lang="sv-SE" dirty="0" smtClean="0"/>
              <a:t> term </a:t>
            </a:r>
            <a:r>
              <a:rPr lang="sv-SE" dirty="0" err="1" smtClean="0"/>
              <a:t>benefit</a:t>
            </a:r>
            <a:r>
              <a:rPr lang="sv-SE" dirty="0" smtClean="0"/>
              <a:t>. </a:t>
            </a:r>
            <a:endParaRPr lang="sv-S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Stem</a:t>
            </a:r>
            <a:r>
              <a:rPr lang="sv-SE" dirty="0" smtClean="0"/>
              <a:t> Cells</a:t>
            </a:r>
            <a:r>
              <a:rPr lang="sv-SE" dirty="0" smtClean="0"/>
              <a:t> </a:t>
            </a:r>
            <a:r>
              <a:rPr lang="sv-SE" dirty="0" err="1" smtClean="0"/>
              <a:t>Transplant-</a:t>
            </a:r>
            <a:r>
              <a:rPr lang="sv-SE" dirty="0" smtClean="0"/>
              <a:t> </a:t>
            </a:r>
            <a:r>
              <a:rPr lang="sv-SE" dirty="0" err="1" smtClean="0"/>
              <a:t>How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v-SE" dirty="0" smtClean="0"/>
              <a:t>Our group of researchers has </a:t>
            </a:r>
            <a:r>
              <a:rPr lang="sv-SE" dirty="0" err="1" smtClean="0"/>
              <a:t>developed</a:t>
            </a:r>
            <a:r>
              <a:rPr lang="sv-SE" dirty="0" smtClean="0"/>
              <a:t> a </a:t>
            </a:r>
            <a:r>
              <a:rPr lang="sv-SE" dirty="0" err="1" smtClean="0"/>
              <a:t>protocol</a:t>
            </a:r>
            <a:r>
              <a:rPr lang="sv-SE" dirty="0" smtClean="0"/>
              <a:t> for </a:t>
            </a:r>
            <a:r>
              <a:rPr lang="sv-SE" dirty="0" smtClean="0"/>
              <a:t>an </a:t>
            </a:r>
            <a:r>
              <a:rPr lang="sv-SE" dirty="0" err="1" smtClean="0"/>
              <a:t>individualized</a:t>
            </a:r>
            <a:r>
              <a:rPr lang="sv-SE" dirty="0" smtClean="0"/>
              <a:t> </a:t>
            </a:r>
            <a:r>
              <a:rPr lang="sv-SE" dirty="0" err="1" smtClean="0"/>
              <a:t>stem</a:t>
            </a:r>
            <a:r>
              <a:rPr lang="sv-SE" dirty="0" smtClean="0"/>
              <a:t> cell </a:t>
            </a:r>
            <a:r>
              <a:rPr lang="sv-SE" dirty="0" err="1" smtClean="0"/>
              <a:t>treatment</a:t>
            </a:r>
            <a:r>
              <a:rPr lang="sv-SE" dirty="0" smtClean="0"/>
              <a:t> that has </a:t>
            </a:r>
            <a:r>
              <a:rPr lang="sv-SE" dirty="0" err="1" smtClean="0"/>
              <a:t>been</a:t>
            </a:r>
            <a:r>
              <a:rPr lang="sv-SE" dirty="0" smtClean="0"/>
              <a:t> </a:t>
            </a:r>
            <a:r>
              <a:rPr lang="sv-SE" dirty="0" err="1" smtClean="0"/>
              <a:t>clinically</a:t>
            </a:r>
            <a:r>
              <a:rPr lang="sv-SE" dirty="0" smtClean="0"/>
              <a:t> proven to be </a:t>
            </a:r>
            <a:r>
              <a:rPr lang="sv-SE" dirty="0" err="1" smtClean="0"/>
              <a:t>successful</a:t>
            </a:r>
            <a:r>
              <a:rPr lang="sv-SE" dirty="0" smtClean="0"/>
              <a:t>.</a:t>
            </a:r>
          </a:p>
          <a:p>
            <a:pPr>
              <a:buNone/>
            </a:pPr>
            <a:r>
              <a:rPr lang="sv-SE" dirty="0" smtClean="0"/>
              <a:t>The corner </a:t>
            </a:r>
            <a:r>
              <a:rPr lang="sv-SE" dirty="0" err="1" smtClean="0"/>
              <a:t>stones</a:t>
            </a:r>
            <a:r>
              <a:rPr lang="sv-SE" dirty="0" smtClean="0"/>
              <a:t> in this </a:t>
            </a:r>
            <a:r>
              <a:rPr lang="sv-SE" dirty="0" err="1" smtClean="0"/>
              <a:t>protocol</a:t>
            </a:r>
            <a:r>
              <a:rPr lang="sv-SE" dirty="0" smtClean="0"/>
              <a:t> is:</a:t>
            </a:r>
          </a:p>
          <a:p>
            <a:pPr>
              <a:buNone/>
            </a:pPr>
            <a:r>
              <a:rPr lang="sv-SE" dirty="0" smtClean="0"/>
              <a:t>	1. The patients </a:t>
            </a:r>
            <a:r>
              <a:rPr lang="sv-SE" dirty="0" err="1" smtClean="0"/>
              <a:t>objectives</a:t>
            </a:r>
            <a:r>
              <a:rPr lang="sv-SE" dirty="0" smtClean="0"/>
              <a:t>’ (</a:t>
            </a: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want</a:t>
            </a:r>
            <a:r>
              <a:rPr lang="sv-SE" dirty="0" smtClean="0"/>
              <a:t> to </a:t>
            </a:r>
            <a:r>
              <a:rPr lang="sv-SE" dirty="0" err="1" smtClean="0"/>
              <a:t>achieve</a:t>
            </a:r>
            <a:r>
              <a:rPr lang="sv-SE" dirty="0" smtClean="0"/>
              <a:t>)?</a:t>
            </a:r>
          </a:p>
          <a:p>
            <a:pPr>
              <a:buNone/>
            </a:pPr>
            <a:r>
              <a:rPr lang="sv-SE" dirty="0" smtClean="0"/>
              <a:t>	2. </a:t>
            </a:r>
            <a:r>
              <a:rPr lang="sv-SE" dirty="0" err="1" smtClean="0"/>
              <a:t>Priming</a:t>
            </a:r>
            <a:r>
              <a:rPr lang="sv-SE" dirty="0" smtClean="0"/>
              <a:t> the </a:t>
            </a:r>
            <a:r>
              <a:rPr lang="sv-SE" dirty="0" err="1" smtClean="0"/>
              <a:t>body’s</a:t>
            </a:r>
            <a:r>
              <a:rPr lang="sv-SE" dirty="0" smtClean="0"/>
              <a:t> immune system in order to </a:t>
            </a:r>
            <a:r>
              <a:rPr lang="sv-SE" dirty="0" err="1" smtClean="0"/>
              <a:t>achieve</a:t>
            </a:r>
            <a:r>
              <a:rPr lang="sv-SE" dirty="0" smtClean="0"/>
              <a:t> </a:t>
            </a:r>
            <a:r>
              <a:rPr lang="sv-SE" dirty="0" err="1" smtClean="0"/>
              <a:t>success</a:t>
            </a:r>
            <a:r>
              <a:rPr lang="sv-SE" dirty="0" smtClean="0"/>
              <a:t> after </a:t>
            </a:r>
            <a:r>
              <a:rPr lang="sv-SE" dirty="0" err="1" smtClean="0"/>
              <a:t>reinjection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	3. </a:t>
            </a:r>
            <a:r>
              <a:rPr lang="sv-SE" dirty="0" err="1" smtClean="0"/>
              <a:t>Withdraw</a:t>
            </a:r>
            <a:r>
              <a:rPr lang="sv-SE" dirty="0" smtClean="0"/>
              <a:t> the </a:t>
            </a:r>
            <a:r>
              <a:rPr lang="sv-SE" dirty="0" err="1" smtClean="0"/>
              <a:t>bodys</a:t>
            </a:r>
            <a:r>
              <a:rPr lang="sv-SE" dirty="0" smtClean="0"/>
              <a:t> </a:t>
            </a:r>
            <a:r>
              <a:rPr lang="sv-SE" dirty="0" err="1" smtClean="0"/>
              <a:t>own</a:t>
            </a:r>
            <a:r>
              <a:rPr lang="sv-SE" dirty="0" smtClean="0"/>
              <a:t> </a:t>
            </a:r>
            <a:r>
              <a:rPr lang="sv-SE" dirty="0" err="1" smtClean="0"/>
              <a:t>stem</a:t>
            </a:r>
            <a:r>
              <a:rPr lang="sv-SE" dirty="0" smtClean="0"/>
              <a:t> cells, </a:t>
            </a:r>
            <a:r>
              <a:rPr lang="sv-SE" dirty="0" err="1" smtClean="0"/>
              <a:t>expand</a:t>
            </a:r>
            <a:r>
              <a:rPr lang="sv-SE" dirty="0" smtClean="0"/>
              <a:t> and ”</a:t>
            </a:r>
            <a:r>
              <a:rPr lang="sv-SE" dirty="0" err="1" smtClean="0"/>
              <a:t>mature</a:t>
            </a:r>
            <a:r>
              <a:rPr lang="sv-SE" dirty="0" smtClean="0"/>
              <a:t>” </a:t>
            </a:r>
            <a:r>
              <a:rPr lang="sv-SE" dirty="0" err="1" smtClean="0"/>
              <a:t>them</a:t>
            </a:r>
            <a:r>
              <a:rPr lang="sv-SE" dirty="0" smtClean="0"/>
              <a:t> </a:t>
            </a:r>
            <a:r>
              <a:rPr lang="sv-SE" dirty="0" err="1" smtClean="0"/>
              <a:t>into</a:t>
            </a:r>
            <a:r>
              <a:rPr lang="sv-SE" dirty="0" smtClean="0"/>
              <a:t> the </a:t>
            </a:r>
            <a:r>
              <a:rPr lang="sv-SE" dirty="0" err="1" smtClean="0"/>
              <a:t>desired</a:t>
            </a:r>
            <a:r>
              <a:rPr lang="sv-SE" dirty="0" smtClean="0"/>
              <a:t> </a:t>
            </a:r>
            <a:r>
              <a:rPr lang="sv-SE" dirty="0" err="1" smtClean="0"/>
              <a:t>function</a:t>
            </a:r>
            <a:r>
              <a:rPr lang="sv-SE" dirty="0" smtClean="0"/>
              <a:t> </a:t>
            </a:r>
            <a:r>
              <a:rPr lang="sv-SE" dirty="0" err="1" smtClean="0"/>
              <a:t>type</a:t>
            </a:r>
            <a:r>
              <a:rPr lang="sv-SE" dirty="0" smtClean="0"/>
              <a:t>.</a:t>
            </a:r>
          </a:p>
          <a:p>
            <a:pPr>
              <a:buNone/>
            </a:pPr>
            <a:r>
              <a:rPr lang="sv-SE" dirty="0" smtClean="0"/>
              <a:t>	4. </a:t>
            </a:r>
            <a:r>
              <a:rPr lang="sv-SE" dirty="0" err="1" smtClean="0"/>
              <a:t>Reinjecting</a:t>
            </a:r>
            <a:r>
              <a:rPr lang="sv-SE" dirty="0" smtClean="0"/>
              <a:t> the </a:t>
            </a:r>
            <a:r>
              <a:rPr lang="sv-SE" dirty="0" err="1" smtClean="0"/>
              <a:t>stem</a:t>
            </a:r>
            <a:r>
              <a:rPr lang="sv-SE" dirty="0" smtClean="0"/>
              <a:t> cells after </a:t>
            </a:r>
            <a:r>
              <a:rPr lang="sv-SE" dirty="0" err="1" smtClean="0"/>
              <a:t>one</a:t>
            </a:r>
            <a:r>
              <a:rPr lang="sv-SE" dirty="0" smtClean="0"/>
              <a:t> </a:t>
            </a:r>
            <a:r>
              <a:rPr lang="sv-SE" dirty="0" err="1" smtClean="0"/>
              <a:t>week</a:t>
            </a:r>
            <a:r>
              <a:rPr lang="sv-SE" dirty="0" smtClean="0"/>
              <a:t> and </a:t>
            </a:r>
            <a:r>
              <a:rPr lang="sv-SE" dirty="0" err="1" smtClean="0"/>
              <a:t>continue</a:t>
            </a:r>
            <a:r>
              <a:rPr lang="sv-SE" dirty="0" smtClean="0"/>
              <a:t> to </a:t>
            </a:r>
            <a:r>
              <a:rPr lang="sv-SE" dirty="0" err="1" smtClean="0"/>
              <a:t>prime</a:t>
            </a:r>
            <a:r>
              <a:rPr lang="sv-SE" dirty="0" smtClean="0"/>
              <a:t> the </a:t>
            </a:r>
            <a:r>
              <a:rPr lang="sv-SE" dirty="0" err="1" smtClean="0"/>
              <a:t>body</a:t>
            </a:r>
            <a:r>
              <a:rPr lang="sv-SE" dirty="0" smtClean="0"/>
              <a:t> </a:t>
            </a:r>
            <a:endParaRPr lang="sv-S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Stem</a:t>
            </a:r>
            <a:r>
              <a:rPr lang="sv-SE" dirty="0" smtClean="0"/>
              <a:t> Cells</a:t>
            </a:r>
            <a:r>
              <a:rPr lang="sv-SE" dirty="0" smtClean="0"/>
              <a:t> – Advantages of this </a:t>
            </a:r>
            <a:r>
              <a:rPr lang="sv-SE" dirty="0" err="1" smtClean="0"/>
              <a:t>protocol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sv-SE" dirty="0" smtClean="0"/>
              <a:t>With </a:t>
            </a:r>
            <a:r>
              <a:rPr lang="sv-SE" dirty="0" err="1" smtClean="0"/>
              <a:t>our</a:t>
            </a:r>
            <a:r>
              <a:rPr lang="sv-SE" dirty="0" smtClean="0"/>
              <a:t> </a:t>
            </a:r>
            <a:r>
              <a:rPr lang="sv-SE" dirty="0" err="1" smtClean="0"/>
              <a:t>protocol</a:t>
            </a:r>
            <a:r>
              <a:rPr lang="sv-SE" dirty="0" smtClean="0"/>
              <a:t> the patient </a:t>
            </a:r>
            <a:r>
              <a:rPr lang="sv-SE" dirty="0" err="1" smtClean="0"/>
              <a:t>will</a:t>
            </a:r>
            <a:r>
              <a:rPr lang="sv-SE" dirty="0" smtClean="0"/>
              <a:t>:</a:t>
            </a:r>
          </a:p>
          <a:p>
            <a:pPr>
              <a:buNone/>
            </a:pPr>
            <a:r>
              <a:rPr lang="sv-SE" dirty="0" smtClean="0"/>
              <a:t>1. </a:t>
            </a:r>
            <a:r>
              <a:rPr lang="sv-SE" dirty="0" err="1" smtClean="0"/>
              <a:t>Use</a:t>
            </a:r>
            <a:r>
              <a:rPr lang="sv-SE" dirty="0" smtClean="0"/>
              <a:t> </a:t>
            </a:r>
            <a:r>
              <a:rPr lang="sv-SE" dirty="0" err="1" smtClean="0"/>
              <a:t>their</a:t>
            </a:r>
            <a:r>
              <a:rPr lang="sv-SE" dirty="0" smtClean="0"/>
              <a:t> </a:t>
            </a:r>
            <a:r>
              <a:rPr lang="sv-SE" dirty="0" err="1" smtClean="0"/>
              <a:t>own</a:t>
            </a:r>
            <a:r>
              <a:rPr lang="sv-SE" dirty="0" smtClean="0"/>
              <a:t> </a:t>
            </a:r>
            <a:r>
              <a:rPr lang="sv-SE" dirty="0" err="1" smtClean="0"/>
              <a:t>stem</a:t>
            </a:r>
            <a:r>
              <a:rPr lang="sv-SE" dirty="0" smtClean="0"/>
              <a:t> cells. </a:t>
            </a:r>
            <a:r>
              <a:rPr lang="sv-SE" dirty="0" err="1" smtClean="0"/>
              <a:t>Without</a:t>
            </a:r>
            <a:r>
              <a:rPr lang="sv-SE" dirty="0" smtClean="0"/>
              <a:t> </a:t>
            </a:r>
            <a:r>
              <a:rPr lang="sv-SE" dirty="0" err="1" smtClean="0"/>
              <a:t>use</a:t>
            </a:r>
            <a:r>
              <a:rPr lang="sv-SE" dirty="0" smtClean="0"/>
              <a:t> of</a:t>
            </a:r>
            <a:r>
              <a:rPr lang="sv-SE" dirty="0" smtClean="0"/>
              <a:t> </a:t>
            </a:r>
            <a:r>
              <a:rPr lang="sv-SE" dirty="0" err="1" smtClean="0"/>
              <a:t>any</a:t>
            </a:r>
            <a:r>
              <a:rPr lang="sv-SE" dirty="0" smtClean="0"/>
              <a:t> </a:t>
            </a:r>
            <a:r>
              <a:rPr lang="sv-SE" dirty="0" err="1" smtClean="0"/>
              <a:t>allopatic</a:t>
            </a:r>
            <a:r>
              <a:rPr lang="sv-SE" dirty="0" smtClean="0"/>
              <a:t> </a:t>
            </a:r>
            <a:r>
              <a:rPr lang="sv-SE" dirty="0" err="1" smtClean="0"/>
              <a:t>pharmaceuticals</a:t>
            </a:r>
            <a:r>
              <a:rPr lang="sv-SE" dirty="0" smtClean="0"/>
              <a:t>.</a:t>
            </a:r>
          </a:p>
          <a:p>
            <a:pPr>
              <a:buNone/>
            </a:pPr>
            <a:r>
              <a:rPr lang="sv-SE" dirty="0" smtClean="0"/>
              <a:t>2. </a:t>
            </a:r>
            <a:r>
              <a:rPr lang="sv-SE" dirty="0" err="1" smtClean="0"/>
              <a:t>Optimize</a:t>
            </a:r>
            <a:r>
              <a:rPr lang="sv-SE" dirty="0" smtClean="0"/>
              <a:t> the </a:t>
            </a:r>
            <a:r>
              <a:rPr lang="sv-SE" dirty="0" err="1" smtClean="0"/>
              <a:t>bodys</a:t>
            </a:r>
            <a:r>
              <a:rPr lang="sv-SE" dirty="0" smtClean="0"/>
              <a:t> ”</a:t>
            </a:r>
            <a:r>
              <a:rPr lang="sv-SE" dirty="0" err="1" smtClean="0"/>
              <a:t>immuno-elasticity</a:t>
            </a:r>
            <a:r>
              <a:rPr lang="sv-SE" dirty="0" smtClean="0"/>
              <a:t>” in order to </a:t>
            </a:r>
            <a:r>
              <a:rPr lang="sv-SE" dirty="0" err="1" smtClean="0"/>
              <a:t>cope</a:t>
            </a:r>
            <a:r>
              <a:rPr lang="sv-SE" dirty="0" smtClean="0"/>
              <a:t> with </a:t>
            </a:r>
            <a:r>
              <a:rPr lang="sv-SE" dirty="0" err="1" smtClean="0"/>
              <a:t>infections</a:t>
            </a:r>
            <a:r>
              <a:rPr lang="sv-SE" dirty="0" smtClean="0"/>
              <a:t>, inflammations, injuries and regeneration of the organs.</a:t>
            </a:r>
          </a:p>
          <a:p>
            <a:pPr>
              <a:buNone/>
            </a:pPr>
            <a:r>
              <a:rPr lang="sv-SE" dirty="0" smtClean="0"/>
              <a:t>3. </a:t>
            </a:r>
            <a:r>
              <a:rPr lang="sv-SE" dirty="0" err="1" smtClean="0"/>
              <a:t>Use</a:t>
            </a:r>
            <a:r>
              <a:rPr lang="sv-SE" dirty="0" smtClean="0"/>
              <a:t> a </a:t>
            </a:r>
            <a:r>
              <a:rPr lang="sv-SE" dirty="0" err="1" smtClean="0"/>
              <a:t>clinically</a:t>
            </a:r>
            <a:r>
              <a:rPr lang="sv-SE" dirty="0" smtClean="0"/>
              <a:t> proven </a:t>
            </a:r>
            <a:r>
              <a:rPr lang="sv-SE" dirty="0" err="1" smtClean="0"/>
              <a:t>protocol</a:t>
            </a:r>
            <a:r>
              <a:rPr lang="sv-SE" dirty="0" smtClean="0"/>
              <a:t> that has </a:t>
            </a:r>
            <a:r>
              <a:rPr lang="sv-SE" dirty="0" err="1" smtClean="0"/>
              <a:t>gradually</a:t>
            </a:r>
            <a:r>
              <a:rPr lang="sv-SE" dirty="0" smtClean="0"/>
              <a:t> </a:t>
            </a:r>
            <a:r>
              <a:rPr lang="sv-SE" dirty="0" err="1" smtClean="0"/>
              <a:t>been</a:t>
            </a:r>
            <a:r>
              <a:rPr lang="sv-SE" dirty="0" smtClean="0"/>
              <a:t> </a:t>
            </a:r>
            <a:r>
              <a:rPr lang="sv-SE" dirty="0" err="1" smtClean="0"/>
              <a:t>improved</a:t>
            </a:r>
            <a:r>
              <a:rPr lang="sv-SE" dirty="0" smtClean="0"/>
              <a:t> </a:t>
            </a:r>
            <a:r>
              <a:rPr lang="sv-SE" dirty="0" smtClean="0"/>
              <a:t>over 25 </a:t>
            </a:r>
            <a:r>
              <a:rPr lang="sv-SE" dirty="0" err="1" smtClean="0"/>
              <a:t>years</a:t>
            </a:r>
            <a:r>
              <a:rPr lang="sv-SE" dirty="0" smtClean="0"/>
              <a:t>. </a:t>
            </a:r>
          </a:p>
          <a:p>
            <a:pPr>
              <a:buNone/>
            </a:pPr>
            <a:r>
              <a:rPr lang="sv-SE" dirty="0" smtClean="0"/>
              <a:t>4. </a:t>
            </a:r>
            <a:r>
              <a:rPr lang="sv-SE" dirty="0" err="1" smtClean="0"/>
              <a:t>Have</a:t>
            </a:r>
            <a:r>
              <a:rPr lang="sv-SE" dirty="0" smtClean="0"/>
              <a:t> no risk of </a:t>
            </a:r>
            <a:r>
              <a:rPr lang="sv-SE" dirty="0" err="1" smtClean="0"/>
              <a:t>developing</a:t>
            </a:r>
            <a:r>
              <a:rPr lang="sv-SE" dirty="0" smtClean="0"/>
              <a:t> </a:t>
            </a:r>
            <a:r>
              <a:rPr lang="sv-SE" dirty="0" err="1" smtClean="0"/>
              <a:t>reactions</a:t>
            </a:r>
            <a:r>
              <a:rPr lang="sv-SE" dirty="0" smtClean="0"/>
              <a:t> </a:t>
            </a:r>
            <a:r>
              <a:rPr lang="sv-SE" dirty="0" err="1" smtClean="0"/>
              <a:t>against</a:t>
            </a:r>
            <a:r>
              <a:rPr lang="sv-SE" dirty="0" smtClean="0"/>
              <a:t> the </a:t>
            </a:r>
            <a:r>
              <a:rPr lang="sv-SE" dirty="0" err="1" smtClean="0"/>
              <a:t>reinjected</a:t>
            </a:r>
            <a:r>
              <a:rPr lang="sv-SE" dirty="0" smtClean="0"/>
              <a:t> </a:t>
            </a:r>
            <a:r>
              <a:rPr lang="sv-SE" dirty="0" err="1" smtClean="0"/>
              <a:t>stem</a:t>
            </a:r>
            <a:r>
              <a:rPr lang="sv-SE" dirty="0" smtClean="0"/>
              <a:t> cells (it is </a:t>
            </a:r>
            <a:r>
              <a:rPr lang="sv-SE" dirty="0" err="1" smtClean="0"/>
              <a:t>their</a:t>
            </a:r>
            <a:r>
              <a:rPr lang="sv-SE" dirty="0" smtClean="0"/>
              <a:t> </a:t>
            </a:r>
            <a:r>
              <a:rPr lang="sv-SE" dirty="0" err="1" smtClean="0"/>
              <a:t>own</a:t>
            </a:r>
            <a:r>
              <a:rPr lang="sv-SE" dirty="0" smtClean="0"/>
              <a:t> cells).</a:t>
            </a:r>
            <a:endParaRPr lang="sv-S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Stem</a:t>
            </a:r>
            <a:r>
              <a:rPr lang="sv-SE" dirty="0" smtClean="0"/>
              <a:t> Cells </a:t>
            </a:r>
            <a:r>
              <a:rPr lang="sv-SE" dirty="0" smtClean="0"/>
              <a:t>–</a:t>
            </a:r>
            <a:r>
              <a:rPr lang="sv-SE" dirty="0" smtClean="0"/>
              <a:t> limitations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smtClean="0"/>
              <a:t>This </a:t>
            </a:r>
            <a:r>
              <a:rPr lang="sv-SE" dirty="0" err="1" smtClean="0"/>
              <a:t>protocol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, at the moment, </a:t>
            </a:r>
            <a:r>
              <a:rPr lang="sv-SE" dirty="0" err="1" smtClean="0"/>
              <a:t>only</a:t>
            </a:r>
            <a:r>
              <a:rPr lang="sv-SE" dirty="0" smtClean="0"/>
              <a:t> be </a:t>
            </a:r>
            <a:r>
              <a:rPr lang="sv-SE" dirty="0" err="1" smtClean="0"/>
              <a:t>performed</a:t>
            </a:r>
            <a:r>
              <a:rPr lang="sv-SE" dirty="0" smtClean="0"/>
              <a:t> in </a:t>
            </a:r>
            <a:r>
              <a:rPr lang="sv-SE" dirty="0" err="1" smtClean="0"/>
              <a:t>Germany</a:t>
            </a:r>
            <a:r>
              <a:rPr lang="sv-SE" dirty="0" smtClean="0"/>
              <a:t>. The </a:t>
            </a:r>
            <a:r>
              <a:rPr lang="sv-SE" dirty="0" err="1" smtClean="0"/>
              <a:t>travel</a:t>
            </a:r>
            <a:r>
              <a:rPr lang="sv-SE" dirty="0" smtClean="0"/>
              <a:t> </a:t>
            </a:r>
            <a:r>
              <a:rPr lang="sv-SE" dirty="0" err="1" smtClean="0"/>
              <a:t>itself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be a stress </a:t>
            </a:r>
            <a:r>
              <a:rPr lang="sv-SE" dirty="0" err="1" smtClean="0"/>
              <a:t>factor</a:t>
            </a:r>
            <a:r>
              <a:rPr lang="sv-SE" dirty="0" smtClean="0"/>
              <a:t>.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made</a:t>
            </a:r>
            <a:r>
              <a:rPr lang="sv-SE" dirty="0" smtClean="0"/>
              <a:t> sure the </a:t>
            </a:r>
            <a:r>
              <a:rPr lang="sv-SE" dirty="0" err="1" smtClean="0"/>
              <a:t>treatment</a:t>
            </a:r>
            <a:r>
              <a:rPr lang="sv-SE" dirty="0" smtClean="0"/>
              <a:t> is </a:t>
            </a:r>
            <a:r>
              <a:rPr lang="sv-SE" dirty="0" err="1" smtClean="0"/>
              <a:t>performed</a:t>
            </a:r>
            <a:r>
              <a:rPr lang="sv-SE" dirty="0" smtClean="0"/>
              <a:t> over a </a:t>
            </a:r>
            <a:r>
              <a:rPr lang="sv-SE" dirty="0" err="1" smtClean="0"/>
              <a:t>week</a:t>
            </a:r>
            <a:r>
              <a:rPr lang="sv-SE" dirty="0" smtClean="0"/>
              <a:t> in a </a:t>
            </a:r>
            <a:r>
              <a:rPr lang="sv-SE" dirty="0" err="1" smtClean="0"/>
              <a:t>very</a:t>
            </a:r>
            <a:r>
              <a:rPr lang="sv-SE" dirty="0" smtClean="0"/>
              <a:t> </a:t>
            </a:r>
            <a:r>
              <a:rPr lang="sv-SE" dirty="0" err="1" smtClean="0"/>
              <a:t>relaxed</a:t>
            </a:r>
            <a:r>
              <a:rPr lang="sv-SE" dirty="0" smtClean="0"/>
              <a:t> </a:t>
            </a:r>
            <a:r>
              <a:rPr lang="sv-SE" dirty="0" smtClean="0"/>
              <a:t>and serene </a:t>
            </a:r>
            <a:r>
              <a:rPr lang="sv-SE" dirty="0" err="1" smtClean="0"/>
              <a:t>surrounding</a:t>
            </a:r>
            <a:r>
              <a:rPr lang="sv-SE" dirty="0" smtClean="0"/>
              <a:t>. </a:t>
            </a:r>
            <a:endParaRPr lang="sv-S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Stem</a:t>
            </a:r>
            <a:r>
              <a:rPr lang="sv-SE" dirty="0" smtClean="0"/>
              <a:t> Cells - </a:t>
            </a:r>
            <a:r>
              <a:rPr lang="sv-SE" dirty="0" err="1" smtClean="0"/>
              <a:t>Indications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v-SE" dirty="0" smtClean="0"/>
              <a:t>This </a:t>
            </a:r>
            <a:r>
              <a:rPr lang="sv-SE" dirty="0" err="1" smtClean="0"/>
              <a:t>treatment</a:t>
            </a:r>
            <a:r>
              <a:rPr lang="sv-SE" dirty="0" smtClean="0"/>
              <a:t> is </a:t>
            </a:r>
            <a:r>
              <a:rPr lang="sv-SE" dirty="0" err="1" smtClean="0"/>
              <a:t>suitable</a:t>
            </a:r>
            <a:r>
              <a:rPr lang="sv-SE" dirty="0" smtClean="0"/>
              <a:t> for </a:t>
            </a:r>
            <a:r>
              <a:rPr lang="sv-SE" dirty="0" err="1" smtClean="0"/>
              <a:t>most</a:t>
            </a:r>
            <a:r>
              <a:rPr lang="sv-SE" dirty="0" smtClean="0"/>
              <a:t> of the degenerative </a:t>
            </a:r>
            <a:r>
              <a:rPr lang="sv-SE" dirty="0" err="1" smtClean="0"/>
              <a:t>diseases</a:t>
            </a:r>
            <a:r>
              <a:rPr lang="sv-SE" dirty="0" smtClean="0"/>
              <a:t> eg. </a:t>
            </a:r>
          </a:p>
          <a:p>
            <a:pPr>
              <a:buNone/>
            </a:pPr>
            <a:r>
              <a:rPr lang="sv-SE" dirty="0" smtClean="0"/>
              <a:t>-</a:t>
            </a:r>
            <a:r>
              <a:rPr lang="sv-SE" dirty="0" smtClean="0"/>
              <a:t>  </a:t>
            </a:r>
            <a:r>
              <a:rPr lang="sv-SE" dirty="0" err="1" smtClean="0"/>
              <a:t>C</a:t>
            </a:r>
            <a:r>
              <a:rPr lang="sv-SE" dirty="0" err="1" smtClean="0"/>
              <a:t>ardiovascular</a:t>
            </a:r>
            <a:r>
              <a:rPr lang="sv-SE" dirty="0" smtClean="0"/>
              <a:t> </a:t>
            </a:r>
            <a:r>
              <a:rPr lang="sv-SE" dirty="0" err="1" smtClean="0"/>
              <a:t>diseases</a:t>
            </a:r>
            <a:endParaRPr lang="sv-SE" dirty="0" smtClean="0"/>
          </a:p>
          <a:p>
            <a:pPr>
              <a:buFontTx/>
              <a:buChar char="-"/>
            </a:pPr>
            <a:r>
              <a:rPr lang="sv-SE" dirty="0" err="1" smtClean="0"/>
              <a:t>Type</a:t>
            </a:r>
            <a:r>
              <a:rPr lang="sv-SE" dirty="0" smtClean="0"/>
              <a:t> 1 and 2 diabetes</a:t>
            </a:r>
          </a:p>
          <a:p>
            <a:pPr>
              <a:buFontTx/>
              <a:buChar char="-"/>
            </a:pPr>
            <a:r>
              <a:rPr lang="sv-SE" dirty="0" smtClean="0"/>
              <a:t>Cancer in </a:t>
            </a:r>
            <a:r>
              <a:rPr lang="sv-SE" dirty="0" err="1" smtClean="0"/>
              <a:t>remission</a:t>
            </a:r>
            <a:endParaRPr lang="sv-SE" dirty="0" smtClean="0"/>
          </a:p>
          <a:p>
            <a:pPr>
              <a:buFontTx/>
              <a:buChar char="-"/>
            </a:pPr>
            <a:r>
              <a:rPr lang="sv-SE" dirty="0" err="1" smtClean="0"/>
              <a:t>Hepatitis</a:t>
            </a:r>
            <a:r>
              <a:rPr lang="sv-SE" dirty="0" smtClean="0"/>
              <a:t> and </a:t>
            </a:r>
            <a:r>
              <a:rPr lang="sv-SE" dirty="0" err="1" smtClean="0"/>
              <a:t>cirrhosis</a:t>
            </a:r>
            <a:r>
              <a:rPr lang="sv-SE" dirty="0" smtClean="0"/>
              <a:t> of the liver</a:t>
            </a:r>
          </a:p>
          <a:p>
            <a:pPr>
              <a:buFontTx/>
              <a:buChar char="-"/>
            </a:pPr>
            <a:r>
              <a:rPr lang="sv-SE" dirty="0" smtClean="0"/>
              <a:t>HIV/AIDS</a:t>
            </a:r>
          </a:p>
          <a:p>
            <a:pPr>
              <a:buFontTx/>
              <a:buChar char="-"/>
            </a:pPr>
            <a:r>
              <a:rPr lang="sv-SE" dirty="0" smtClean="0"/>
              <a:t>Autoimmune </a:t>
            </a:r>
            <a:r>
              <a:rPr lang="sv-SE" dirty="0" err="1" smtClean="0"/>
              <a:t>diseases</a:t>
            </a:r>
            <a:r>
              <a:rPr lang="sv-SE" dirty="0" smtClean="0"/>
              <a:t> eg. </a:t>
            </a:r>
            <a:r>
              <a:rPr lang="sv-SE" dirty="0" err="1" smtClean="0"/>
              <a:t>reumatoid</a:t>
            </a:r>
            <a:r>
              <a:rPr lang="sv-SE" dirty="0" smtClean="0"/>
              <a:t> </a:t>
            </a:r>
            <a:r>
              <a:rPr lang="sv-SE" dirty="0" err="1" smtClean="0"/>
              <a:t>arthritis</a:t>
            </a:r>
            <a:r>
              <a:rPr lang="sv-SE" dirty="0" smtClean="0"/>
              <a:t>, </a:t>
            </a:r>
            <a:r>
              <a:rPr lang="sv-SE" dirty="0" err="1" smtClean="0"/>
              <a:t>ellergies</a:t>
            </a:r>
            <a:r>
              <a:rPr lang="sv-SE" dirty="0" smtClean="0"/>
              <a:t>, </a:t>
            </a:r>
            <a:r>
              <a:rPr lang="sv-SE" dirty="0" err="1" smtClean="0"/>
              <a:t>excema</a:t>
            </a:r>
            <a:r>
              <a:rPr lang="sv-SE" dirty="0" smtClean="0"/>
              <a:t>, psoriasis, </a:t>
            </a:r>
            <a:r>
              <a:rPr lang="sv-SE" dirty="0" err="1" smtClean="0"/>
              <a:t>uveitis</a:t>
            </a:r>
            <a:r>
              <a:rPr lang="sv-SE" dirty="0" smtClean="0"/>
              <a:t>, </a:t>
            </a:r>
            <a:r>
              <a:rPr lang="sv-SE" dirty="0" err="1" smtClean="0"/>
              <a:t>ankylosing</a:t>
            </a:r>
            <a:r>
              <a:rPr lang="sv-SE" dirty="0" smtClean="0"/>
              <a:t> </a:t>
            </a:r>
            <a:r>
              <a:rPr lang="sv-SE" dirty="0" err="1" smtClean="0"/>
              <a:t>spondylitis</a:t>
            </a:r>
            <a:r>
              <a:rPr lang="sv-SE" dirty="0" smtClean="0"/>
              <a:t>, SLE, </a:t>
            </a:r>
            <a:r>
              <a:rPr lang="sv-SE" dirty="0" smtClean="0"/>
              <a:t>MS</a:t>
            </a:r>
          </a:p>
          <a:p>
            <a:pPr>
              <a:buFontTx/>
              <a:buChar char="-"/>
            </a:pPr>
            <a:r>
              <a:rPr lang="sv-SE" smtClean="0"/>
              <a:t>Geriatrics</a:t>
            </a:r>
            <a:endParaRPr lang="sv-S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11051</TotalTime>
  <Words>779</Words>
  <Application>Microsoft Macintosh PowerPoint</Application>
  <PresentationFormat>On-screen Show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Revolution</vt:lpstr>
      <vt:lpstr>Stem cells</vt:lpstr>
      <vt:lpstr>Stem cells – What is it?</vt:lpstr>
      <vt:lpstr>Stem cells – How do they work?</vt:lpstr>
      <vt:lpstr>Stem cells – Why do they fail?</vt:lpstr>
      <vt:lpstr>Stem Cells – What they do</vt:lpstr>
      <vt:lpstr>Stem Cells – Commonly practised </vt:lpstr>
      <vt:lpstr>Stem Cells Transplant- How</vt:lpstr>
      <vt:lpstr>Stem Cells – Advantages of this protocol</vt:lpstr>
      <vt:lpstr>Stem Cells – limitations</vt:lpstr>
      <vt:lpstr>Stem Cells - Indications</vt:lpstr>
    </vt:vector>
  </TitlesOfParts>
  <Company>EBC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Stem cells</dc:title>
  <dc:creator>Nils Bokström</dc:creator>
  <cp:lastModifiedBy>Nils Bokström</cp:lastModifiedBy>
  <cp:revision>19</cp:revision>
  <dcterms:created xsi:type="dcterms:W3CDTF">2011-05-05T13:22:18Z</dcterms:created>
  <dcterms:modified xsi:type="dcterms:W3CDTF">2011-05-06T07:30:32Z</dcterms:modified>
</cp:coreProperties>
</file>